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41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shehzadhanif/eyes-open-closed-dataset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shehzadhanif/eyes-open-closed-datase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6A7FB3-B675-4F96-B7ED-B561E4EC5320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0A11E9-52A4-4D1C-AEB8-32488C599D77}">
      <dgm:prSet/>
      <dgm:spPr/>
      <dgm:t>
        <a:bodyPr/>
        <a:lstStyle/>
        <a:p>
          <a:r>
            <a:rPr lang="en-GB" dirty="0"/>
            <a:t>Eyes Open Closed Dataset (link </a:t>
          </a:r>
          <a:r>
            <a:rPr lang="en-GB" dirty="0">
              <a:solidFill>
                <a:schemeClr val="tx2">
                  <a:lumMod val="50000"/>
                </a:schemeClr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GB" dirty="0"/>
            <a:t>)</a:t>
          </a:r>
          <a:endParaRPr lang="en-US" dirty="0"/>
        </a:p>
      </dgm:t>
    </dgm:pt>
    <dgm:pt modelId="{8CF3A0C1-064E-4B78-B032-59F8C6FF30D5}" type="parTrans" cxnId="{EF4A4832-69BA-416A-8672-F51330B0DC07}">
      <dgm:prSet/>
      <dgm:spPr/>
      <dgm:t>
        <a:bodyPr/>
        <a:lstStyle/>
        <a:p>
          <a:endParaRPr lang="en-US"/>
        </a:p>
      </dgm:t>
    </dgm:pt>
    <dgm:pt modelId="{FC00DD9F-CF38-41B9-B619-C3654D26B50B}" type="sibTrans" cxnId="{EF4A4832-69BA-416A-8672-F51330B0DC07}">
      <dgm:prSet/>
      <dgm:spPr/>
      <dgm:t>
        <a:bodyPr/>
        <a:lstStyle/>
        <a:p>
          <a:endParaRPr lang="en-US"/>
        </a:p>
      </dgm:t>
    </dgm:pt>
    <dgm:pt modelId="{07D90716-D5C7-448B-9F64-6DF1F076B1DF}">
      <dgm:prSet/>
      <dgm:spPr/>
      <dgm:t>
        <a:bodyPr/>
        <a:lstStyle/>
        <a:p>
          <a:r>
            <a:rPr lang="en-GB"/>
            <a:t>Kaggle</a:t>
          </a:r>
          <a:endParaRPr lang="en-US"/>
        </a:p>
      </dgm:t>
    </dgm:pt>
    <dgm:pt modelId="{551E5C59-0BA0-497C-B9A3-4FB52CA1BDA5}" type="parTrans" cxnId="{4A6EE3ED-5114-4D47-9ED8-1FBDD8BBF145}">
      <dgm:prSet/>
      <dgm:spPr/>
      <dgm:t>
        <a:bodyPr/>
        <a:lstStyle/>
        <a:p>
          <a:endParaRPr lang="en-US"/>
        </a:p>
      </dgm:t>
    </dgm:pt>
    <dgm:pt modelId="{D1849878-1B85-4D9B-A512-48AFAA1EAA1B}" type="sibTrans" cxnId="{4A6EE3ED-5114-4D47-9ED8-1FBDD8BBF145}">
      <dgm:prSet/>
      <dgm:spPr/>
      <dgm:t>
        <a:bodyPr/>
        <a:lstStyle/>
        <a:p>
          <a:endParaRPr lang="en-US"/>
        </a:p>
      </dgm:t>
    </dgm:pt>
    <dgm:pt modelId="{3C2EAC5B-1199-4ADD-9012-3FF95E0EED80}">
      <dgm:prSet/>
      <dgm:spPr/>
      <dgm:t>
        <a:bodyPr/>
        <a:lstStyle/>
        <a:p>
          <a:r>
            <a:rPr lang="en-GB"/>
            <a:t>42.6k png files (32.6k files Train data, 14.6k files Test data)</a:t>
          </a:r>
          <a:endParaRPr lang="en-US"/>
        </a:p>
      </dgm:t>
    </dgm:pt>
    <dgm:pt modelId="{43472CF1-ED46-43AC-A0C7-1308C81D0BD7}" type="parTrans" cxnId="{FB08A3E0-77C1-4EAC-BFA5-217E551B4837}">
      <dgm:prSet/>
      <dgm:spPr/>
      <dgm:t>
        <a:bodyPr/>
        <a:lstStyle/>
        <a:p>
          <a:endParaRPr lang="en-US"/>
        </a:p>
      </dgm:t>
    </dgm:pt>
    <dgm:pt modelId="{6FF49B4A-5D93-4136-B2C8-43F98620821A}" type="sibTrans" cxnId="{FB08A3E0-77C1-4EAC-BFA5-217E551B4837}">
      <dgm:prSet/>
      <dgm:spPr/>
      <dgm:t>
        <a:bodyPr/>
        <a:lstStyle/>
        <a:p>
          <a:endParaRPr lang="en-US"/>
        </a:p>
      </dgm:t>
    </dgm:pt>
    <dgm:pt modelId="{0D469298-8218-FA48-94C3-F4B35481F6A1}" type="pres">
      <dgm:prSet presAssocID="{FE6A7FB3-B675-4F96-B7ED-B561E4EC5320}" presName="vert0" presStyleCnt="0">
        <dgm:presLayoutVars>
          <dgm:dir/>
          <dgm:animOne val="branch"/>
          <dgm:animLvl val="lvl"/>
        </dgm:presLayoutVars>
      </dgm:prSet>
      <dgm:spPr/>
    </dgm:pt>
    <dgm:pt modelId="{B2D867B0-7DCB-6148-A2AB-DE349637BC05}" type="pres">
      <dgm:prSet presAssocID="{07D90716-D5C7-448B-9F64-6DF1F076B1DF}" presName="thickLine" presStyleLbl="alignNode1" presStyleIdx="0" presStyleCnt="3"/>
      <dgm:spPr/>
    </dgm:pt>
    <dgm:pt modelId="{C6827114-B598-784B-9530-B6426DA42737}" type="pres">
      <dgm:prSet presAssocID="{07D90716-D5C7-448B-9F64-6DF1F076B1DF}" presName="horz1" presStyleCnt="0"/>
      <dgm:spPr/>
    </dgm:pt>
    <dgm:pt modelId="{7934F4E1-873A-494F-8E4A-5047EFEECEC1}" type="pres">
      <dgm:prSet presAssocID="{07D90716-D5C7-448B-9F64-6DF1F076B1DF}" presName="tx1" presStyleLbl="revTx" presStyleIdx="0" presStyleCnt="3"/>
      <dgm:spPr/>
    </dgm:pt>
    <dgm:pt modelId="{79BB5196-EBBB-484A-8660-5347567383B6}" type="pres">
      <dgm:prSet presAssocID="{07D90716-D5C7-448B-9F64-6DF1F076B1DF}" presName="vert1" presStyleCnt="0"/>
      <dgm:spPr/>
    </dgm:pt>
    <dgm:pt modelId="{87B6A507-0C36-1F46-82C9-6CA097F0D506}" type="pres">
      <dgm:prSet presAssocID="{C70A11E9-52A4-4D1C-AEB8-32488C599D77}" presName="thickLine" presStyleLbl="alignNode1" presStyleIdx="1" presStyleCnt="3"/>
      <dgm:spPr/>
    </dgm:pt>
    <dgm:pt modelId="{09849317-D19D-8E45-8164-9BF639422AA6}" type="pres">
      <dgm:prSet presAssocID="{C70A11E9-52A4-4D1C-AEB8-32488C599D77}" presName="horz1" presStyleCnt="0"/>
      <dgm:spPr/>
    </dgm:pt>
    <dgm:pt modelId="{B548C36B-D8CD-F94F-B67E-2780D1DF5B47}" type="pres">
      <dgm:prSet presAssocID="{C70A11E9-52A4-4D1C-AEB8-32488C599D77}" presName="tx1" presStyleLbl="revTx" presStyleIdx="1" presStyleCnt="3"/>
      <dgm:spPr/>
    </dgm:pt>
    <dgm:pt modelId="{25801E95-56EF-D345-8E1C-A6FCF3E705F6}" type="pres">
      <dgm:prSet presAssocID="{C70A11E9-52A4-4D1C-AEB8-32488C599D77}" presName="vert1" presStyleCnt="0"/>
      <dgm:spPr/>
    </dgm:pt>
    <dgm:pt modelId="{A5AFF9E1-4659-9D45-9DC1-8F6FF784C7F7}" type="pres">
      <dgm:prSet presAssocID="{3C2EAC5B-1199-4ADD-9012-3FF95E0EED80}" presName="thickLine" presStyleLbl="alignNode1" presStyleIdx="2" presStyleCnt="3"/>
      <dgm:spPr/>
    </dgm:pt>
    <dgm:pt modelId="{644E2A22-8A0A-A743-978A-4AE88FC1BC5F}" type="pres">
      <dgm:prSet presAssocID="{3C2EAC5B-1199-4ADD-9012-3FF95E0EED80}" presName="horz1" presStyleCnt="0"/>
      <dgm:spPr/>
    </dgm:pt>
    <dgm:pt modelId="{F6AD20E4-82D8-3F4C-B72A-6AE9ADA09992}" type="pres">
      <dgm:prSet presAssocID="{3C2EAC5B-1199-4ADD-9012-3FF95E0EED80}" presName="tx1" presStyleLbl="revTx" presStyleIdx="2" presStyleCnt="3"/>
      <dgm:spPr/>
    </dgm:pt>
    <dgm:pt modelId="{A979E294-ACB2-8942-88BF-BB0324829D4B}" type="pres">
      <dgm:prSet presAssocID="{3C2EAC5B-1199-4ADD-9012-3FF95E0EED80}" presName="vert1" presStyleCnt="0"/>
      <dgm:spPr/>
    </dgm:pt>
  </dgm:ptLst>
  <dgm:cxnLst>
    <dgm:cxn modelId="{CCA93C02-55E3-F047-8CC5-4CD1B840561A}" type="presOf" srcId="{FE6A7FB3-B675-4F96-B7ED-B561E4EC5320}" destId="{0D469298-8218-FA48-94C3-F4B35481F6A1}" srcOrd="0" destOrd="0" presId="urn:microsoft.com/office/officeart/2008/layout/LinedList"/>
    <dgm:cxn modelId="{EF4A4832-69BA-416A-8672-F51330B0DC07}" srcId="{FE6A7FB3-B675-4F96-B7ED-B561E4EC5320}" destId="{C70A11E9-52A4-4D1C-AEB8-32488C599D77}" srcOrd="1" destOrd="0" parTransId="{8CF3A0C1-064E-4B78-B032-59F8C6FF30D5}" sibTransId="{FC00DD9F-CF38-41B9-B619-C3654D26B50B}"/>
    <dgm:cxn modelId="{48259285-CB9C-FF41-96C2-7E47D08B3E5A}" type="presOf" srcId="{C70A11E9-52A4-4D1C-AEB8-32488C599D77}" destId="{B548C36B-D8CD-F94F-B67E-2780D1DF5B47}" srcOrd="0" destOrd="0" presId="urn:microsoft.com/office/officeart/2008/layout/LinedList"/>
    <dgm:cxn modelId="{7447249B-C690-544E-BBC9-8A27F39A5418}" type="presOf" srcId="{3C2EAC5B-1199-4ADD-9012-3FF95E0EED80}" destId="{F6AD20E4-82D8-3F4C-B72A-6AE9ADA09992}" srcOrd="0" destOrd="0" presId="urn:microsoft.com/office/officeart/2008/layout/LinedList"/>
    <dgm:cxn modelId="{081065DD-01FA-884B-8435-57493630FB1E}" type="presOf" srcId="{07D90716-D5C7-448B-9F64-6DF1F076B1DF}" destId="{7934F4E1-873A-494F-8E4A-5047EFEECEC1}" srcOrd="0" destOrd="0" presId="urn:microsoft.com/office/officeart/2008/layout/LinedList"/>
    <dgm:cxn modelId="{FB08A3E0-77C1-4EAC-BFA5-217E551B4837}" srcId="{FE6A7FB3-B675-4F96-B7ED-B561E4EC5320}" destId="{3C2EAC5B-1199-4ADD-9012-3FF95E0EED80}" srcOrd="2" destOrd="0" parTransId="{43472CF1-ED46-43AC-A0C7-1308C81D0BD7}" sibTransId="{6FF49B4A-5D93-4136-B2C8-43F98620821A}"/>
    <dgm:cxn modelId="{4A6EE3ED-5114-4D47-9ED8-1FBDD8BBF145}" srcId="{FE6A7FB3-B675-4F96-B7ED-B561E4EC5320}" destId="{07D90716-D5C7-448B-9F64-6DF1F076B1DF}" srcOrd="0" destOrd="0" parTransId="{551E5C59-0BA0-497C-B9A3-4FB52CA1BDA5}" sibTransId="{D1849878-1B85-4D9B-A512-48AFAA1EAA1B}"/>
    <dgm:cxn modelId="{FC9C5DA1-E8CD-A449-B208-2F73119E7C00}" type="presParOf" srcId="{0D469298-8218-FA48-94C3-F4B35481F6A1}" destId="{B2D867B0-7DCB-6148-A2AB-DE349637BC05}" srcOrd="0" destOrd="0" presId="urn:microsoft.com/office/officeart/2008/layout/LinedList"/>
    <dgm:cxn modelId="{F0D9F734-0EDE-CA47-B2FA-B1CCCEA0C14B}" type="presParOf" srcId="{0D469298-8218-FA48-94C3-F4B35481F6A1}" destId="{C6827114-B598-784B-9530-B6426DA42737}" srcOrd="1" destOrd="0" presId="urn:microsoft.com/office/officeart/2008/layout/LinedList"/>
    <dgm:cxn modelId="{907172C9-FFF3-5A47-9072-713264A688E5}" type="presParOf" srcId="{C6827114-B598-784B-9530-B6426DA42737}" destId="{7934F4E1-873A-494F-8E4A-5047EFEECEC1}" srcOrd="0" destOrd="0" presId="urn:microsoft.com/office/officeart/2008/layout/LinedList"/>
    <dgm:cxn modelId="{82931B48-9832-6C4F-BB2A-56D354028FD7}" type="presParOf" srcId="{C6827114-B598-784B-9530-B6426DA42737}" destId="{79BB5196-EBBB-484A-8660-5347567383B6}" srcOrd="1" destOrd="0" presId="urn:microsoft.com/office/officeart/2008/layout/LinedList"/>
    <dgm:cxn modelId="{7F01A0EF-12E4-5F48-9AA7-F1F1B895DFE1}" type="presParOf" srcId="{0D469298-8218-FA48-94C3-F4B35481F6A1}" destId="{87B6A507-0C36-1F46-82C9-6CA097F0D506}" srcOrd="2" destOrd="0" presId="urn:microsoft.com/office/officeart/2008/layout/LinedList"/>
    <dgm:cxn modelId="{A365A518-A5CA-F048-A1F0-26EBB0A6128A}" type="presParOf" srcId="{0D469298-8218-FA48-94C3-F4B35481F6A1}" destId="{09849317-D19D-8E45-8164-9BF639422AA6}" srcOrd="3" destOrd="0" presId="urn:microsoft.com/office/officeart/2008/layout/LinedList"/>
    <dgm:cxn modelId="{2A6C80F4-9D8E-C041-9B7E-4BD9C1C9000C}" type="presParOf" srcId="{09849317-D19D-8E45-8164-9BF639422AA6}" destId="{B548C36B-D8CD-F94F-B67E-2780D1DF5B47}" srcOrd="0" destOrd="0" presId="urn:microsoft.com/office/officeart/2008/layout/LinedList"/>
    <dgm:cxn modelId="{A322CC58-570F-4E46-B735-F3CCE09B8AF3}" type="presParOf" srcId="{09849317-D19D-8E45-8164-9BF639422AA6}" destId="{25801E95-56EF-D345-8E1C-A6FCF3E705F6}" srcOrd="1" destOrd="0" presId="urn:microsoft.com/office/officeart/2008/layout/LinedList"/>
    <dgm:cxn modelId="{B8B6E9FA-9371-F942-98D6-4F4C2122027A}" type="presParOf" srcId="{0D469298-8218-FA48-94C3-F4B35481F6A1}" destId="{A5AFF9E1-4659-9D45-9DC1-8F6FF784C7F7}" srcOrd="4" destOrd="0" presId="urn:microsoft.com/office/officeart/2008/layout/LinedList"/>
    <dgm:cxn modelId="{E25205C0-14E6-D84F-B66D-37391B892B14}" type="presParOf" srcId="{0D469298-8218-FA48-94C3-F4B35481F6A1}" destId="{644E2A22-8A0A-A743-978A-4AE88FC1BC5F}" srcOrd="5" destOrd="0" presId="urn:microsoft.com/office/officeart/2008/layout/LinedList"/>
    <dgm:cxn modelId="{2A3ECCDA-D690-8E4A-9FFE-3846205A4AB9}" type="presParOf" srcId="{644E2A22-8A0A-A743-978A-4AE88FC1BC5F}" destId="{F6AD20E4-82D8-3F4C-B72A-6AE9ADA09992}" srcOrd="0" destOrd="0" presId="urn:microsoft.com/office/officeart/2008/layout/LinedList"/>
    <dgm:cxn modelId="{ECBF9394-C0D8-9C4D-AD1E-F19BADB011EB}" type="presParOf" srcId="{644E2A22-8A0A-A743-978A-4AE88FC1BC5F}" destId="{A979E294-ACB2-8942-88BF-BB0324829D4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D867B0-7DCB-6148-A2AB-DE349637BC05}">
      <dsp:nvSpPr>
        <dsp:cNvPr id="0" name=""/>
        <dsp:cNvSpPr/>
      </dsp:nvSpPr>
      <dsp:spPr>
        <a:xfrm>
          <a:off x="0" y="2567"/>
          <a:ext cx="600729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34F4E1-873A-494F-8E4A-5047EFEECEC1}">
      <dsp:nvSpPr>
        <dsp:cNvPr id="0" name=""/>
        <dsp:cNvSpPr/>
      </dsp:nvSpPr>
      <dsp:spPr>
        <a:xfrm>
          <a:off x="0" y="2567"/>
          <a:ext cx="6007290" cy="17508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Kaggle</a:t>
          </a:r>
          <a:endParaRPr lang="en-US" sz="3600" kern="1200"/>
        </a:p>
      </dsp:txBody>
      <dsp:txXfrm>
        <a:off x="0" y="2567"/>
        <a:ext cx="6007290" cy="1750826"/>
      </dsp:txXfrm>
    </dsp:sp>
    <dsp:sp modelId="{87B6A507-0C36-1F46-82C9-6CA097F0D506}">
      <dsp:nvSpPr>
        <dsp:cNvPr id="0" name=""/>
        <dsp:cNvSpPr/>
      </dsp:nvSpPr>
      <dsp:spPr>
        <a:xfrm>
          <a:off x="0" y="1753393"/>
          <a:ext cx="600729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48C36B-D8CD-F94F-B67E-2780D1DF5B47}">
      <dsp:nvSpPr>
        <dsp:cNvPr id="0" name=""/>
        <dsp:cNvSpPr/>
      </dsp:nvSpPr>
      <dsp:spPr>
        <a:xfrm>
          <a:off x="0" y="1753393"/>
          <a:ext cx="6007290" cy="17508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/>
            <a:t>Eyes Open Closed Dataset (link </a:t>
          </a:r>
          <a:r>
            <a:rPr lang="en-GB" sz="3600" kern="1200" dirty="0">
              <a:solidFill>
                <a:schemeClr val="tx2">
                  <a:lumMod val="50000"/>
                </a:schemeClr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GB" sz="3600" kern="1200" dirty="0"/>
            <a:t>)</a:t>
          </a:r>
          <a:endParaRPr lang="en-US" sz="3600" kern="1200" dirty="0"/>
        </a:p>
      </dsp:txBody>
      <dsp:txXfrm>
        <a:off x="0" y="1753393"/>
        <a:ext cx="6007290" cy="1750826"/>
      </dsp:txXfrm>
    </dsp:sp>
    <dsp:sp modelId="{A5AFF9E1-4659-9D45-9DC1-8F6FF784C7F7}">
      <dsp:nvSpPr>
        <dsp:cNvPr id="0" name=""/>
        <dsp:cNvSpPr/>
      </dsp:nvSpPr>
      <dsp:spPr>
        <a:xfrm>
          <a:off x="0" y="3504220"/>
          <a:ext cx="600729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AD20E4-82D8-3F4C-B72A-6AE9ADA09992}">
      <dsp:nvSpPr>
        <dsp:cNvPr id="0" name=""/>
        <dsp:cNvSpPr/>
      </dsp:nvSpPr>
      <dsp:spPr>
        <a:xfrm>
          <a:off x="0" y="3504220"/>
          <a:ext cx="6007290" cy="17508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42.6k png files (32.6k files Train data, 14.6k files Test data)</a:t>
          </a:r>
          <a:endParaRPr lang="en-US" sz="3600" kern="1200"/>
        </a:p>
      </dsp:txBody>
      <dsp:txXfrm>
        <a:off x="0" y="3504220"/>
        <a:ext cx="6007290" cy="17508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61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63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29FE97-0123-0F4F-BA13-065813530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425" y="5199797"/>
            <a:ext cx="9435152" cy="789673"/>
          </a:xfrm>
        </p:spPr>
        <p:txBody>
          <a:bodyPr anchor="ctr">
            <a:normAutofit/>
          </a:bodyPr>
          <a:lstStyle/>
          <a:p>
            <a:r>
              <a:rPr lang="en-BE" sz="4000" dirty="0">
                <a:solidFill>
                  <a:schemeClr val="bg1"/>
                </a:solidFill>
              </a:rPr>
              <a:t>Driver Drowsiness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B17C6-58C7-BD4A-90FE-29C343AA1D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6003836"/>
            <a:ext cx="8673427" cy="405405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Model and prod and awareness raising</a:t>
            </a:r>
            <a:endParaRPr lang="en-BE" sz="1600" dirty="0">
              <a:solidFill>
                <a:schemeClr val="bg1"/>
              </a:solidFill>
            </a:endParaRPr>
          </a:p>
        </p:txBody>
      </p:sp>
      <p:pic>
        <p:nvPicPr>
          <p:cNvPr id="56" name="Picture 4" descr="A dashboard of a car">
            <a:extLst>
              <a:ext uri="{FF2B5EF4-FFF2-40B4-BE49-F238E27FC236}">
                <a16:creationId xmlns:a16="http://schemas.microsoft.com/office/drawing/2014/main" id="{B3F5CE9D-1C3F-486E-906F-EE7309FFA4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964" b="2872"/>
          <a:stretch/>
        </p:blipFill>
        <p:spPr>
          <a:xfrm>
            <a:off x="20" y="10"/>
            <a:ext cx="12191980" cy="5058947"/>
          </a:xfrm>
          <a:custGeom>
            <a:avLst/>
            <a:gdLst/>
            <a:ahLst/>
            <a:cxnLst/>
            <a:rect l="l" t="t" r="r" b="b"/>
            <a:pathLst>
              <a:path w="12192000" h="5058957">
                <a:moveTo>
                  <a:pt x="0" y="0"/>
                </a:moveTo>
                <a:lnTo>
                  <a:pt x="12192000" y="0"/>
                </a:lnTo>
                <a:lnTo>
                  <a:pt x="12192000" y="259692"/>
                </a:lnTo>
                <a:lnTo>
                  <a:pt x="12192000" y="3542069"/>
                </a:lnTo>
                <a:lnTo>
                  <a:pt x="12192000" y="3734194"/>
                </a:lnTo>
                <a:lnTo>
                  <a:pt x="12192000" y="4710012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0" y="4833533"/>
                </a:lnTo>
                <a:lnTo>
                  <a:pt x="0" y="3734194"/>
                </a:lnTo>
                <a:lnTo>
                  <a:pt x="0" y="3542069"/>
                </a:lnTo>
                <a:lnTo>
                  <a:pt x="0" y="25969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0353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04">
            <a:extLst>
              <a:ext uri="{FF2B5EF4-FFF2-40B4-BE49-F238E27FC236}">
                <a16:creationId xmlns:a16="http://schemas.microsoft.com/office/drawing/2014/main" id="{7D490819-5666-421A-BA38-5BB7F760B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54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5" name="Group 106">
            <a:extLst>
              <a:ext uri="{FF2B5EF4-FFF2-40B4-BE49-F238E27FC236}">
                <a16:creationId xmlns:a16="http://schemas.microsoft.com/office/drawing/2014/main" id="{8FDFAB5E-BFB6-4290-9F06-1AD4E52A3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14FA43FA-82AD-4E41-A5A7-32F0F9DAA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9" name="Freeform 6">
              <a:extLst>
                <a:ext uri="{FF2B5EF4-FFF2-40B4-BE49-F238E27FC236}">
                  <a16:creationId xmlns:a16="http://schemas.microsoft.com/office/drawing/2014/main" id="{C3C34A1E-706E-4DB7-891E-6FB476241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7">
              <a:extLst>
                <a:ext uri="{FF2B5EF4-FFF2-40B4-BE49-F238E27FC236}">
                  <a16:creationId xmlns:a16="http://schemas.microsoft.com/office/drawing/2014/main" id="{6E55BE0F-8EA7-4F30-B3FD-8F6DD29BA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8">
              <a:extLst>
                <a:ext uri="{FF2B5EF4-FFF2-40B4-BE49-F238E27FC236}">
                  <a16:creationId xmlns:a16="http://schemas.microsoft.com/office/drawing/2014/main" id="{3C9F415B-574B-4647-BD72-F211EA3FA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2" name="Freeform 9">
              <a:extLst>
                <a:ext uri="{FF2B5EF4-FFF2-40B4-BE49-F238E27FC236}">
                  <a16:creationId xmlns:a16="http://schemas.microsoft.com/office/drawing/2014/main" id="{CDD98CAF-1BC1-4BD6-AAD2-68EBF8D8B2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10">
              <a:extLst>
                <a:ext uri="{FF2B5EF4-FFF2-40B4-BE49-F238E27FC236}">
                  <a16:creationId xmlns:a16="http://schemas.microsoft.com/office/drawing/2014/main" id="{FF6CBDDA-3893-44B9-86D9-F1F38D4B5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11">
              <a:extLst>
                <a:ext uri="{FF2B5EF4-FFF2-40B4-BE49-F238E27FC236}">
                  <a16:creationId xmlns:a16="http://schemas.microsoft.com/office/drawing/2014/main" id="{5FEF4109-DC7B-4C15-9C2D-53A69A120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12">
              <a:extLst>
                <a:ext uri="{FF2B5EF4-FFF2-40B4-BE49-F238E27FC236}">
                  <a16:creationId xmlns:a16="http://schemas.microsoft.com/office/drawing/2014/main" id="{140DAA94-BB0A-4185-97AF-CB63182E8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13">
              <a:extLst>
                <a:ext uri="{FF2B5EF4-FFF2-40B4-BE49-F238E27FC236}">
                  <a16:creationId xmlns:a16="http://schemas.microsoft.com/office/drawing/2014/main" id="{114C7C3A-04DD-4CC1-A272-F2578FE23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14">
              <a:extLst>
                <a:ext uri="{FF2B5EF4-FFF2-40B4-BE49-F238E27FC236}">
                  <a16:creationId xmlns:a16="http://schemas.microsoft.com/office/drawing/2014/main" id="{4AA1C8D2-B988-4C8F-97B7-229630F2AD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15">
              <a:extLst>
                <a:ext uri="{FF2B5EF4-FFF2-40B4-BE49-F238E27FC236}">
                  <a16:creationId xmlns:a16="http://schemas.microsoft.com/office/drawing/2014/main" id="{D5621FCD-0E62-4332-965D-80FA0EF80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9" name="Freeform 16">
              <a:extLst>
                <a:ext uri="{FF2B5EF4-FFF2-40B4-BE49-F238E27FC236}">
                  <a16:creationId xmlns:a16="http://schemas.microsoft.com/office/drawing/2014/main" id="{D1E7C9B8-4AA1-43A1-A547-785A413952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0" name="Freeform 17">
              <a:extLst>
                <a:ext uri="{FF2B5EF4-FFF2-40B4-BE49-F238E27FC236}">
                  <a16:creationId xmlns:a16="http://schemas.microsoft.com/office/drawing/2014/main" id="{01F4C519-3639-48B7-A720-466A40BF1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1" name="Freeform 18">
              <a:extLst>
                <a:ext uri="{FF2B5EF4-FFF2-40B4-BE49-F238E27FC236}">
                  <a16:creationId xmlns:a16="http://schemas.microsoft.com/office/drawing/2014/main" id="{939AFA97-19A9-4DA4-A478-A3E31B83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2" name="Freeform 19">
              <a:extLst>
                <a:ext uri="{FF2B5EF4-FFF2-40B4-BE49-F238E27FC236}">
                  <a16:creationId xmlns:a16="http://schemas.microsoft.com/office/drawing/2014/main" id="{901126FE-0E00-4313-BDE9-CF2C04D96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3" name="Freeform 20">
              <a:extLst>
                <a:ext uri="{FF2B5EF4-FFF2-40B4-BE49-F238E27FC236}">
                  <a16:creationId xmlns:a16="http://schemas.microsoft.com/office/drawing/2014/main" id="{1D31F0FA-D603-49E8-B72E-7665CF9A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rgbClr val="FFFFFF">
                  <a:alpha val="35000"/>
                </a:srgb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4" name="Freeform 21">
              <a:extLst>
                <a:ext uri="{FF2B5EF4-FFF2-40B4-BE49-F238E27FC236}">
                  <a16:creationId xmlns:a16="http://schemas.microsoft.com/office/drawing/2014/main" id="{28C24D97-A4EA-4764-AEE5-61C0892F6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5" name="Freeform 22">
              <a:extLst>
                <a:ext uri="{FF2B5EF4-FFF2-40B4-BE49-F238E27FC236}">
                  <a16:creationId xmlns:a16="http://schemas.microsoft.com/office/drawing/2014/main" id="{C6B724DA-22AE-4918-B782-3E7CD485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6" name="Freeform 23">
              <a:extLst>
                <a:ext uri="{FF2B5EF4-FFF2-40B4-BE49-F238E27FC236}">
                  <a16:creationId xmlns:a16="http://schemas.microsoft.com/office/drawing/2014/main" id="{9F6E83DB-ADF8-409A-95CF-41BE0E028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7" name="Freeform 24">
              <a:extLst>
                <a:ext uri="{FF2B5EF4-FFF2-40B4-BE49-F238E27FC236}">
                  <a16:creationId xmlns:a16="http://schemas.microsoft.com/office/drawing/2014/main" id="{C83EE84C-89F7-406E-959C-8E3518D3E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8" name="Freeform 25">
              <a:extLst>
                <a:ext uri="{FF2B5EF4-FFF2-40B4-BE49-F238E27FC236}">
                  <a16:creationId xmlns:a16="http://schemas.microsoft.com/office/drawing/2014/main" id="{209B50F9-709E-4054-AD5F-814AD7459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137" name="Rectangle 129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6BBB19-5006-6C4F-90DA-032C5B860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960120"/>
            <a:ext cx="3988993" cy="4171278"/>
          </a:xfrm>
        </p:spPr>
        <p:txBody>
          <a:bodyPr>
            <a:normAutofit/>
          </a:bodyPr>
          <a:lstStyle/>
          <a:p>
            <a:pPr algn="l"/>
            <a:r>
              <a:rPr lang="en-BE" sz="5400" dirty="0">
                <a:solidFill>
                  <a:schemeClr val="tx1"/>
                </a:solidFill>
              </a:rPr>
              <a:t>Description</a:t>
            </a:r>
          </a:p>
        </p:txBody>
      </p:sp>
      <p:sp>
        <p:nvSpPr>
          <p:cNvPr id="100" name="Content Placeholder 2">
            <a:extLst>
              <a:ext uri="{FF2B5EF4-FFF2-40B4-BE49-F238E27FC236}">
                <a16:creationId xmlns:a16="http://schemas.microsoft.com/office/drawing/2014/main" id="{3D06989B-538F-4A43-B8EB-B058050C0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960120"/>
            <a:ext cx="6281873" cy="4171278"/>
          </a:xfrm>
        </p:spPr>
        <p:txBody>
          <a:bodyPr>
            <a:normAutofit/>
          </a:bodyPr>
          <a:lstStyle/>
          <a:p>
            <a:r>
              <a:rPr lang="en-BE" sz="2800" dirty="0"/>
              <a:t>Using webcam, detect wether a person looks drowsy and play alarm in this case </a:t>
            </a:r>
          </a:p>
          <a:p>
            <a:r>
              <a:rPr lang="en-BE" sz="2800" dirty="0"/>
              <a:t>Detect if eyes are closed or open </a:t>
            </a:r>
          </a:p>
        </p:txBody>
      </p:sp>
    </p:spTree>
    <p:extLst>
      <p:ext uri="{BB962C8B-B14F-4D97-AF65-F5344CB8AC3E}">
        <p14:creationId xmlns:p14="http://schemas.microsoft.com/office/powerpoint/2010/main" val="1807656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04">
            <a:extLst>
              <a:ext uri="{FF2B5EF4-FFF2-40B4-BE49-F238E27FC236}">
                <a16:creationId xmlns:a16="http://schemas.microsoft.com/office/drawing/2014/main" id="{7D490819-5666-421A-BA38-5BB7F760B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54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5" name="Group 106">
            <a:extLst>
              <a:ext uri="{FF2B5EF4-FFF2-40B4-BE49-F238E27FC236}">
                <a16:creationId xmlns:a16="http://schemas.microsoft.com/office/drawing/2014/main" id="{8FDFAB5E-BFB6-4290-9F06-1AD4E52A3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36" name="Freeform 5">
              <a:extLst>
                <a:ext uri="{FF2B5EF4-FFF2-40B4-BE49-F238E27FC236}">
                  <a16:creationId xmlns:a16="http://schemas.microsoft.com/office/drawing/2014/main" id="{14FA43FA-82AD-4E41-A5A7-32F0F9DAA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9" name="Freeform 6">
              <a:extLst>
                <a:ext uri="{FF2B5EF4-FFF2-40B4-BE49-F238E27FC236}">
                  <a16:creationId xmlns:a16="http://schemas.microsoft.com/office/drawing/2014/main" id="{C3C34A1E-706E-4DB7-891E-6FB476241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7">
              <a:extLst>
                <a:ext uri="{FF2B5EF4-FFF2-40B4-BE49-F238E27FC236}">
                  <a16:creationId xmlns:a16="http://schemas.microsoft.com/office/drawing/2014/main" id="{6E55BE0F-8EA7-4F30-B3FD-8F6DD29BA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8">
              <a:extLst>
                <a:ext uri="{FF2B5EF4-FFF2-40B4-BE49-F238E27FC236}">
                  <a16:creationId xmlns:a16="http://schemas.microsoft.com/office/drawing/2014/main" id="{3C9F415B-574B-4647-BD72-F211EA3FA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2" name="Freeform 9">
              <a:extLst>
                <a:ext uri="{FF2B5EF4-FFF2-40B4-BE49-F238E27FC236}">
                  <a16:creationId xmlns:a16="http://schemas.microsoft.com/office/drawing/2014/main" id="{CDD98CAF-1BC1-4BD6-AAD2-68EBF8D8B2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10">
              <a:extLst>
                <a:ext uri="{FF2B5EF4-FFF2-40B4-BE49-F238E27FC236}">
                  <a16:creationId xmlns:a16="http://schemas.microsoft.com/office/drawing/2014/main" id="{FF6CBDDA-3893-44B9-86D9-F1F38D4B5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11">
              <a:extLst>
                <a:ext uri="{FF2B5EF4-FFF2-40B4-BE49-F238E27FC236}">
                  <a16:creationId xmlns:a16="http://schemas.microsoft.com/office/drawing/2014/main" id="{5FEF4109-DC7B-4C15-9C2D-53A69A120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12">
              <a:extLst>
                <a:ext uri="{FF2B5EF4-FFF2-40B4-BE49-F238E27FC236}">
                  <a16:creationId xmlns:a16="http://schemas.microsoft.com/office/drawing/2014/main" id="{140DAA94-BB0A-4185-97AF-CB63182E8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13">
              <a:extLst>
                <a:ext uri="{FF2B5EF4-FFF2-40B4-BE49-F238E27FC236}">
                  <a16:creationId xmlns:a16="http://schemas.microsoft.com/office/drawing/2014/main" id="{114C7C3A-04DD-4CC1-A272-F2578FE23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14">
              <a:extLst>
                <a:ext uri="{FF2B5EF4-FFF2-40B4-BE49-F238E27FC236}">
                  <a16:creationId xmlns:a16="http://schemas.microsoft.com/office/drawing/2014/main" id="{4AA1C8D2-B988-4C8F-97B7-229630F2AD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15">
              <a:extLst>
                <a:ext uri="{FF2B5EF4-FFF2-40B4-BE49-F238E27FC236}">
                  <a16:creationId xmlns:a16="http://schemas.microsoft.com/office/drawing/2014/main" id="{D5621FCD-0E62-4332-965D-80FA0EF80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9" name="Freeform 16">
              <a:extLst>
                <a:ext uri="{FF2B5EF4-FFF2-40B4-BE49-F238E27FC236}">
                  <a16:creationId xmlns:a16="http://schemas.microsoft.com/office/drawing/2014/main" id="{D1E7C9B8-4AA1-43A1-A547-785A413952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0" name="Freeform 17">
              <a:extLst>
                <a:ext uri="{FF2B5EF4-FFF2-40B4-BE49-F238E27FC236}">
                  <a16:creationId xmlns:a16="http://schemas.microsoft.com/office/drawing/2014/main" id="{01F4C519-3639-48B7-A720-466A40BF1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1" name="Freeform 18">
              <a:extLst>
                <a:ext uri="{FF2B5EF4-FFF2-40B4-BE49-F238E27FC236}">
                  <a16:creationId xmlns:a16="http://schemas.microsoft.com/office/drawing/2014/main" id="{939AFA97-19A9-4DA4-A478-A3E31B83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2" name="Freeform 19">
              <a:extLst>
                <a:ext uri="{FF2B5EF4-FFF2-40B4-BE49-F238E27FC236}">
                  <a16:creationId xmlns:a16="http://schemas.microsoft.com/office/drawing/2014/main" id="{901126FE-0E00-4313-BDE9-CF2C04D96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3" name="Freeform 20">
              <a:extLst>
                <a:ext uri="{FF2B5EF4-FFF2-40B4-BE49-F238E27FC236}">
                  <a16:creationId xmlns:a16="http://schemas.microsoft.com/office/drawing/2014/main" id="{1D31F0FA-D603-49E8-B72E-7665CF9A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rgbClr val="FFFFFF">
                  <a:alpha val="35000"/>
                </a:srgb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4" name="Freeform 21">
              <a:extLst>
                <a:ext uri="{FF2B5EF4-FFF2-40B4-BE49-F238E27FC236}">
                  <a16:creationId xmlns:a16="http://schemas.microsoft.com/office/drawing/2014/main" id="{28C24D97-A4EA-4764-AEE5-61C0892F6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5" name="Freeform 22">
              <a:extLst>
                <a:ext uri="{FF2B5EF4-FFF2-40B4-BE49-F238E27FC236}">
                  <a16:creationId xmlns:a16="http://schemas.microsoft.com/office/drawing/2014/main" id="{C6B724DA-22AE-4918-B782-3E7CD485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6" name="Freeform 23">
              <a:extLst>
                <a:ext uri="{FF2B5EF4-FFF2-40B4-BE49-F238E27FC236}">
                  <a16:creationId xmlns:a16="http://schemas.microsoft.com/office/drawing/2014/main" id="{9F6E83DB-ADF8-409A-95CF-41BE0E028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7" name="Freeform 24">
              <a:extLst>
                <a:ext uri="{FF2B5EF4-FFF2-40B4-BE49-F238E27FC236}">
                  <a16:creationId xmlns:a16="http://schemas.microsoft.com/office/drawing/2014/main" id="{C83EE84C-89F7-406E-959C-8E3518D3E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8" name="Freeform 25">
              <a:extLst>
                <a:ext uri="{FF2B5EF4-FFF2-40B4-BE49-F238E27FC236}">
                  <a16:creationId xmlns:a16="http://schemas.microsoft.com/office/drawing/2014/main" id="{209B50F9-709E-4054-AD5F-814AD7459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137" name="Rectangle 129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6BBB19-5006-6C4F-90DA-032C5B860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960120"/>
            <a:ext cx="3988993" cy="4171278"/>
          </a:xfrm>
        </p:spPr>
        <p:txBody>
          <a:bodyPr>
            <a:normAutofit/>
          </a:bodyPr>
          <a:lstStyle/>
          <a:p>
            <a:pPr algn="l"/>
            <a:r>
              <a:rPr lang="en-BE" sz="5400" dirty="0">
                <a:solidFill>
                  <a:schemeClr val="tx1"/>
                </a:solidFill>
              </a:rPr>
              <a:t>Example</a:t>
            </a:r>
            <a:br>
              <a:rPr lang="en-BE" sz="5400" dirty="0">
                <a:solidFill>
                  <a:schemeClr val="tx1"/>
                </a:solidFill>
              </a:rPr>
            </a:br>
            <a:r>
              <a:rPr lang="en-BE" sz="3600" dirty="0">
                <a:solidFill>
                  <a:schemeClr val="tx1"/>
                </a:solidFill>
              </a:rPr>
              <a:t>(Wait for Gif to play)</a:t>
            </a:r>
            <a:endParaRPr lang="en-BE" sz="5400" dirty="0">
              <a:solidFill>
                <a:schemeClr val="tx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60ED4F-9275-534E-9A92-EBD1AF44B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6486" y="365327"/>
            <a:ext cx="6004631" cy="4815034"/>
          </a:xfrm>
        </p:spPr>
      </p:pic>
    </p:spTree>
    <p:extLst>
      <p:ext uri="{BB962C8B-B14F-4D97-AF65-F5344CB8AC3E}">
        <p14:creationId xmlns:p14="http://schemas.microsoft.com/office/powerpoint/2010/main" val="965853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" name="Rectangle 86">
            <a:extLst>
              <a:ext uri="{FF2B5EF4-FFF2-40B4-BE49-F238E27FC236}">
                <a16:creationId xmlns:a16="http://schemas.microsoft.com/office/drawing/2014/main" id="{FE43D436-9D76-4479-B202-282AA3363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" name="Group 88">
            <a:extLst>
              <a:ext uri="{FF2B5EF4-FFF2-40B4-BE49-F238E27FC236}">
                <a16:creationId xmlns:a16="http://schemas.microsoft.com/office/drawing/2014/main" id="{5ED5FDDF-28FB-4871-BAF5-BC352B706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114" name="Freeform 5">
              <a:extLst>
                <a:ext uri="{FF2B5EF4-FFF2-40B4-BE49-F238E27FC236}">
                  <a16:creationId xmlns:a16="http://schemas.microsoft.com/office/drawing/2014/main" id="{5B7D8589-9CA0-4BA7-B315-7BA600BCB7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6">
              <a:extLst>
                <a:ext uri="{FF2B5EF4-FFF2-40B4-BE49-F238E27FC236}">
                  <a16:creationId xmlns:a16="http://schemas.microsoft.com/office/drawing/2014/main" id="{D0C97FEA-5238-47DE-9956-42F382C26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7">
              <a:extLst>
                <a:ext uri="{FF2B5EF4-FFF2-40B4-BE49-F238E27FC236}">
                  <a16:creationId xmlns:a16="http://schemas.microsoft.com/office/drawing/2014/main" id="{8C4A9B43-E0C5-483B-B15C-4022ECA49C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8">
              <a:extLst>
                <a:ext uri="{FF2B5EF4-FFF2-40B4-BE49-F238E27FC236}">
                  <a16:creationId xmlns:a16="http://schemas.microsoft.com/office/drawing/2014/main" id="{95BF8B62-C636-43AF-894B-0457A9F2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9">
              <a:extLst>
                <a:ext uri="{FF2B5EF4-FFF2-40B4-BE49-F238E27FC236}">
                  <a16:creationId xmlns:a16="http://schemas.microsoft.com/office/drawing/2014/main" id="{669F993C-7340-4413-87F8-A28166860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0">
              <a:extLst>
                <a:ext uri="{FF2B5EF4-FFF2-40B4-BE49-F238E27FC236}">
                  <a16:creationId xmlns:a16="http://schemas.microsoft.com/office/drawing/2014/main" id="{6EB881D7-3E2B-4490-BB0A-16E777AD9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1">
              <a:extLst>
                <a:ext uri="{FF2B5EF4-FFF2-40B4-BE49-F238E27FC236}">
                  <a16:creationId xmlns:a16="http://schemas.microsoft.com/office/drawing/2014/main" id="{52CE5935-55CA-4EB9-9A3D-100B75145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2">
              <a:extLst>
                <a:ext uri="{FF2B5EF4-FFF2-40B4-BE49-F238E27FC236}">
                  <a16:creationId xmlns:a16="http://schemas.microsoft.com/office/drawing/2014/main" id="{CC6D6F8B-79F9-4F06-8A2D-7BABF0529B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3">
              <a:extLst>
                <a:ext uri="{FF2B5EF4-FFF2-40B4-BE49-F238E27FC236}">
                  <a16:creationId xmlns:a16="http://schemas.microsoft.com/office/drawing/2014/main" id="{DEF715FE-2D51-4CC6-AD82-306DA627C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4">
              <a:extLst>
                <a:ext uri="{FF2B5EF4-FFF2-40B4-BE49-F238E27FC236}">
                  <a16:creationId xmlns:a16="http://schemas.microsoft.com/office/drawing/2014/main" id="{60E354CF-EF82-4609-8F48-2EFB01C27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5">
              <a:extLst>
                <a:ext uri="{FF2B5EF4-FFF2-40B4-BE49-F238E27FC236}">
                  <a16:creationId xmlns:a16="http://schemas.microsoft.com/office/drawing/2014/main" id="{FB9D2ACB-DE65-4053-BB6A-2DD575E12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6">
              <a:extLst>
                <a:ext uri="{FF2B5EF4-FFF2-40B4-BE49-F238E27FC236}">
                  <a16:creationId xmlns:a16="http://schemas.microsoft.com/office/drawing/2014/main" id="{275F112D-24B3-48F4-B2DB-FAB9E57C7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7">
              <a:extLst>
                <a:ext uri="{FF2B5EF4-FFF2-40B4-BE49-F238E27FC236}">
                  <a16:creationId xmlns:a16="http://schemas.microsoft.com/office/drawing/2014/main" id="{4224785A-F9F5-4670-880A-D7C6FBAB9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8">
              <a:extLst>
                <a:ext uri="{FF2B5EF4-FFF2-40B4-BE49-F238E27FC236}">
                  <a16:creationId xmlns:a16="http://schemas.microsoft.com/office/drawing/2014/main" id="{6767A8E2-1B21-4162-ACFD-4B70C14032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9">
              <a:extLst>
                <a:ext uri="{FF2B5EF4-FFF2-40B4-BE49-F238E27FC236}">
                  <a16:creationId xmlns:a16="http://schemas.microsoft.com/office/drawing/2014/main" id="{260829BA-C3E3-4388-B253-321C7F999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20">
              <a:extLst>
                <a:ext uri="{FF2B5EF4-FFF2-40B4-BE49-F238E27FC236}">
                  <a16:creationId xmlns:a16="http://schemas.microsoft.com/office/drawing/2014/main" id="{7F195E9B-F7B2-48EE-ADF4-0FCA5767B0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21">
              <a:extLst>
                <a:ext uri="{FF2B5EF4-FFF2-40B4-BE49-F238E27FC236}">
                  <a16:creationId xmlns:a16="http://schemas.microsoft.com/office/drawing/2014/main" id="{BD0E493A-B71F-4BD3-B6BC-84DC52C14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22">
              <a:extLst>
                <a:ext uri="{FF2B5EF4-FFF2-40B4-BE49-F238E27FC236}">
                  <a16:creationId xmlns:a16="http://schemas.microsoft.com/office/drawing/2014/main" id="{C82D4841-AB36-409F-AD31-FF0FE10B4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23">
              <a:extLst>
                <a:ext uri="{FF2B5EF4-FFF2-40B4-BE49-F238E27FC236}">
                  <a16:creationId xmlns:a16="http://schemas.microsoft.com/office/drawing/2014/main" id="{A025D47F-C545-4969-97D8-A41AE0B2E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4">
              <a:extLst>
                <a:ext uri="{FF2B5EF4-FFF2-40B4-BE49-F238E27FC236}">
                  <a16:creationId xmlns:a16="http://schemas.microsoft.com/office/drawing/2014/main" id="{CB1A3BE3-B4BA-4266-A08A-DC26E7CA6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5">
              <a:extLst>
                <a:ext uri="{FF2B5EF4-FFF2-40B4-BE49-F238E27FC236}">
                  <a16:creationId xmlns:a16="http://schemas.microsoft.com/office/drawing/2014/main" id="{CC5D0E10-479B-45F0-9A6D-F38F3240A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0E55D43-DC74-AD44-BE91-595903942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1092" y="2349925"/>
            <a:ext cx="3498979" cy="2456442"/>
          </a:xfrm>
        </p:spPr>
        <p:txBody>
          <a:bodyPr>
            <a:normAutofit/>
          </a:bodyPr>
          <a:lstStyle/>
          <a:p>
            <a:r>
              <a:rPr lang="en-BE" dirty="0">
                <a:solidFill>
                  <a:schemeClr val="tx1"/>
                </a:solidFill>
              </a:rPr>
              <a:t>Dataset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261BCCA-5E70-4DEE-AF54-86BDAAEF8B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8837152"/>
              </p:ext>
            </p:extLst>
          </p:nvPr>
        </p:nvGraphicFramePr>
        <p:xfrm>
          <a:off x="804672" y="798444"/>
          <a:ext cx="6007290" cy="5257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5706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07">
            <a:extLst>
              <a:ext uri="{FF2B5EF4-FFF2-40B4-BE49-F238E27FC236}">
                <a16:creationId xmlns:a16="http://schemas.microsoft.com/office/drawing/2014/main" id="{7D490819-5666-421A-BA38-5BB7F760B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54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09">
            <a:extLst>
              <a:ext uri="{FF2B5EF4-FFF2-40B4-BE49-F238E27FC236}">
                <a16:creationId xmlns:a16="http://schemas.microsoft.com/office/drawing/2014/main" id="{8FDFAB5E-BFB6-4290-9F06-1AD4E52A3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39" name="Freeform 5">
              <a:extLst>
                <a:ext uri="{FF2B5EF4-FFF2-40B4-BE49-F238E27FC236}">
                  <a16:creationId xmlns:a16="http://schemas.microsoft.com/office/drawing/2014/main" id="{14FA43FA-82AD-4E41-A5A7-32F0F9DAA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2" name="Freeform 6">
              <a:extLst>
                <a:ext uri="{FF2B5EF4-FFF2-40B4-BE49-F238E27FC236}">
                  <a16:creationId xmlns:a16="http://schemas.microsoft.com/office/drawing/2014/main" id="{C3C34A1E-706E-4DB7-891E-6FB476241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7">
              <a:extLst>
                <a:ext uri="{FF2B5EF4-FFF2-40B4-BE49-F238E27FC236}">
                  <a16:creationId xmlns:a16="http://schemas.microsoft.com/office/drawing/2014/main" id="{6E55BE0F-8EA7-4F30-B3FD-8F6DD29BA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8">
              <a:extLst>
                <a:ext uri="{FF2B5EF4-FFF2-40B4-BE49-F238E27FC236}">
                  <a16:creationId xmlns:a16="http://schemas.microsoft.com/office/drawing/2014/main" id="{3C9F415B-574B-4647-BD72-F211EA3FA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9">
              <a:extLst>
                <a:ext uri="{FF2B5EF4-FFF2-40B4-BE49-F238E27FC236}">
                  <a16:creationId xmlns:a16="http://schemas.microsoft.com/office/drawing/2014/main" id="{CDD98CAF-1BC1-4BD6-AAD2-68EBF8D8B2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10">
              <a:extLst>
                <a:ext uri="{FF2B5EF4-FFF2-40B4-BE49-F238E27FC236}">
                  <a16:creationId xmlns:a16="http://schemas.microsoft.com/office/drawing/2014/main" id="{FF6CBDDA-3893-44B9-86D9-F1F38D4B5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11">
              <a:extLst>
                <a:ext uri="{FF2B5EF4-FFF2-40B4-BE49-F238E27FC236}">
                  <a16:creationId xmlns:a16="http://schemas.microsoft.com/office/drawing/2014/main" id="{5FEF4109-DC7B-4C15-9C2D-53A69A120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12">
              <a:extLst>
                <a:ext uri="{FF2B5EF4-FFF2-40B4-BE49-F238E27FC236}">
                  <a16:creationId xmlns:a16="http://schemas.microsoft.com/office/drawing/2014/main" id="{140DAA94-BB0A-4185-97AF-CB63182E8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9" name="Freeform 13">
              <a:extLst>
                <a:ext uri="{FF2B5EF4-FFF2-40B4-BE49-F238E27FC236}">
                  <a16:creationId xmlns:a16="http://schemas.microsoft.com/office/drawing/2014/main" id="{114C7C3A-04DD-4CC1-A272-F2578FE23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0" name="Freeform 14">
              <a:extLst>
                <a:ext uri="{FF2B5EF4-FFF2-40B4-BE49-F238E27FC236}">
                  <a16:creationId xmlns:a16="http://schemas.microsoft.com/office/drawing/2014/main" id="{4AA1C8D2-B988-4C8F-97B7-229630F2AD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1" name="Freeform 15">
              <a:extLst>
                <a:ext uri="{FF2B5EF4-FFF2-40B4-BE49-F238E27FC236}">
                  <a16:creationId xmlns:a16="http://schemas.microsoft.com/office/drawing/2014/main" id="{D5621FCD-0E62-4332-965D-80FA0EF80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2" name="Freeform 16">
              <a:extLst>
                <a:ext uri="{FF2B5EF4-FFF2-40B4-BE49-F238E27FC236}">
                  <a16:creationId xmlns:a16="http://schemas.microsoft.com/office/drawing/2014/main" id="{D1E7C9B8-4AA1-43A1-A547-785A413952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3" name="Freeform 17">
              <a:extLst>
                <a:ext uri="{FF2B5EF4-FFF2-40B4-BE49-F238E27FC236}">
                  <a16:creationId xmlns:a16="http://schemas.microsoft.com/office/drawing/2014/main" id="{01F4C519-3639-48B7-A720-466A40BF1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4" name="Freeform 18">
              <a:extLst>
                <a:ext uri="{FF2B5EF4-FFF2-40B4-BE49-F238E27FC236}">
                  <a16:creationId xmlns:a16="http://schemas.microsoft.com/office/drawing/2014/main" id="{939AFA97-19A9-4DA4-A478-A3E31B83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5" name="Freeform 19">
              <a:extLst>
                <a:ext uri="{FF2B5EF4-FFF2-40B4-BE49-F238E27FC236}">
                  <a16:creationId xmlns:a16="http://schemas.microsoft.com/office/drawing/2014/main" id="{901126FE-0E00-4313-BDE9-CF2C04D96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6" name="Freeform 20">
              <a:extLst>
                <a:ext uri="{FF2B5EF4-FFF2-40B4-BE49-F238E27FC236}">
                  <a16:creationId xmlns:a16="http://schemas.microsoft.com/office/drawing/2014/main" id="{1D31F0FA-D603-49E8-B72E-7665CF9A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rgbClr val="FFFFFF">
                  <a:alpha val="35000"/>
                </a:srgb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7" name="Freeform 21">
              <a:extLst>
                <a:ext uri="{FF2B5EF4-FFF2-40B4-BE49-F238E27FC236}">
                  <a16:creationId xmlns:a16="http://schemas.microsoft.com/office/drawing/2014/main" id="{28C24D97-A4EA-4764-AEE5-61C0892F6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8" name="Freeform 22">
              <a:extLst>
                <a:ext uri="{FF2B5EF4-FFF2-40B4-BE49-F238E27FC236}">
                  <a16:creationId xmlns:a16="http://schemas.microsoft.com/office/drawing/2014/main" id="{C6B724DA-22AE-4918-B782-3E7CD485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9" name="Freeform 23">
              <a:extLst>
                <a:ext uri="{FF2B5EF4-FFF2-40B4-BE49-F238E27FC236}">
                  <a16:creationId xmlns:a16="http://schemas.microsoft.com/office/drawing/2014/main" id="{9F6E83DB-ADF8-409A-95CF-41BE0E028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24">
              <a:extLst>
                <a:ext uri="{FF2B5EF4-FFF2-40B4-BE49-F238E27FC236}">
                  <a16:creationId xmlns:a16="http://schemas.microsoft.com/office/drawing/2014/main" id="{C83EE84C-89F7-406E-959C-8E3518D3E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25">
              <a:extLst>
                <a:ext uri="{FF2B5EF4-FFF2-40B4-BE49-F238E27FC236}">
                  <a16:creationId xmlns:a16="http://schemas.microsoft.com/office/drawing/2014/main" id="{209B50F9-709E-4054-AD5F-814AD7459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140" name="Rectangle 1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7E60B1-89D9-024A-9495-2343E2F83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960120"/>
            <a:ext cx="3988993" cy="4171278"/>
          </a:xfrm>
        </p:spPr>
        <p:txBody>
          <a:bodyPr vert="horz" lIns="228600" tIns="228600" rIns="228600" bIns="0" rtlCol="0">
            <a:normAutofit/>
          </a:bodyPr>
          <a:lstStyle/>
          <a:p>
            <a:pPr algn="l"/>
            <a:r>
              <a:rPr lang="en-US" sz="5400" dirty="0">
                <a:solidFill>
                  <a:schemeClr val="tx1"/>
                </a:solidFill>
              </a:rPr>
              <a:t>Type of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6AD89-66FB-2D4F-8D84-088981B29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960120"/>
            <a:ext cx="6281873" cy="4171278"/>
          </a:xfrm>
        </p:spPr>
        <p:txBody>
          <a:bodyPr vert="horz" lIns="91440" tIns="0" rIns="91440" bIns="45720" rtlCol="0">
            <a:normAutofit/>
          </a:bodyPr>
          <a:lstStyle/>
          <a:p>
            <a:r>
              <a:rPr lang="en-US" sz="2800" dirty="0"/>
              <a:t>CNN model that classifies whether a  person’s eyes are ‘Open’ or ‘Closed’.</a:t>
            </a:r>
          </a:p>
          <a:p>
            <a:pPr fontAlgn="base"/>
            <a:r>
              <a:rPr lang="en-US" sz="2800" dirty="0"/>
              <a:t>Use </a:t>
            </a:r>
            <a:r>
              <a:rPr lang="en-GB" sz="2800" dirty="0"/>
              <a:t>OpenCV Library (for Webcam)</a:t>
            </a:r>
          </a:p>
          <a:p>
            <a:pPr fontAlgn="base"/>
            <a:r>
              <a:rPr lang="en-GB" sz="2800" dirty="0"/>
              <a:t>TensorFlow with </a:t>
            </a:r>
            <a:r>
              <a:rPr lang="en-GB" sz="2800" dirty="0" err="1"/>
              <a:t>Keras</a:t>
            </a:r>
            <a:endParaRPr lang="en-GB" sz="4000" dirty="0"/>
          </a:p>
          <a:p>
            <a:pPr fontAlgn="base"/>
            <a:r>
              <a:rPr lang="en-GB" sz="2800" dirty="0" err="1"/>
              <a:t>Pygame</a:t>
            </a:r>
            <a:r>
              <a:rPr lang="en-GB" sz="2800" dirty="0"/>
              <a:t> (to play sound)</a:t>
            </a:r>
          </a:p>
        </p:txBody>
      </p:sp>
    </p:spTree>
    <p:extLst>
      <p:ext uri="{BB962C8B-B14F-4D97-AF65-F5344CB8AC3E}">
        <p14:creationId xmlns:p14="http://schemas.microsoft.com/office/powerpoint/2010/main" val="133726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D490819-5666-421A-BA38-5BB7F760B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54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FDFAB5E-BFB6-4290-9F06-1AD4E52A3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14FA43FA-82AD-4E41-A5A7-32F0F9DAA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C3C34A1E-706E-4DB7-891E-6FB476241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6E55BE0F-8EA7-4F30-B3FD-8F6DD29BA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3C9F415B-574B-4647-BD72-F211EA3FA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CDD98CAF-1BC1-4BD6-AAD2-68EBF8D8B2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FF6CBDDA-3893-44B9-86D9-F1F38D4B5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5FEF4109-DC7B-4C15-9C2D-53A69A120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140DAA94-BB0A-4185-97AF-CB63182E8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114C7C3A-04DD-4CC1-A272-F2578FE23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4AA1C8D2-B988-4C8F-97B7-229630F2AD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D5621FCD-0E62-4332-965D-80FA0EF80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D1E7C9B8-4AA1-43A1-A547-785A413952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01F4C519-3639-48B7-A720-466A40BF1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939AFA97-19A9-4DA4-A478-A3E31B83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901126FE-0E00-4313-BDE9-CF2C04D96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1D31F0FA-D603-49E8-B72E-7665CF9A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rgbClr val="FFFFFF">
                  <a:alpha val="35000"/>
                </a:srgb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28C24D97-A4EA-4764-AEE5-61C0892F6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C6B724DA-22AE-4918-B782-3E7CD485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9F6E83DB-ADF8-409A-95CF-41BE0E028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C83EE84C-89F7-406E-959C-8E3518D3E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209B50F9-709E-4054-AD5F-814AD7459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rgbClr val="FFFFFF">
                  <a:alpha val="3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983540-D0BA-A142-8729-D92E75EBA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960120"/>
            <a:ext cx="3988993" cy="4171278"/>
          </a:xfrm>
        </p:spPr>
        <p:txBody>
          <a:bodyPr>
            <a:normAutofit/>
          </a:bodyPr>
          <a:lstStyle/>
          <a:p>
            <a:pPr algn="l"/>
            <a:r>
              <a:rPr lang="en-BE" sz="5400" dirty="0">
                <a:solidFill>
                  <a:schemeClr val="tx1"/>
                </a:solidFill>
              </a:rPr>
              <a:t>Demo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F12AA-AFED-A344-8BBD-6A831D95B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960120"/>
            <a:ext cx="6281873" cy="4171278"/>
          </a:xfrm>
        </p:spPr>
        <p:txBody>
          <a:bodyPr>
            <a:normAutofit fontScale="77500" lnSpcReduction="20000"/>
          </a:bodyPr>
          <a:lstStyle/>
          <a:p>
            <a:r>
              <a:rPr lang="en-BE" sz="2800" dirty="0"/>
              <a:t>Notebook analysis or slides with relevant statistics and graphs about driver drowsiness and effects on accidents (as intro to topic).</a:t>
            </a:r>
          </a:p>
          <a:p>
            <a:r>
              <a:rPr lang="en-BE" sz="2800" dirty="0"/>
              <a:t>Model in prod demonstrating model by having person sit in front of webcam.</a:t>
            </a:r>
          </a:p>
          <a:p>
            <a:r>
              <a:rPr lang="en-BE" sz="2800" dirty="0"/>
              <a:t>Possibly link with algorithmic bias topic discussed in class</a:t>
            </a:r>
          </a:p>
          <a:p>
            <a:r>
              <a:rPr lang="en-BE" sz="2800" dirty="0"/>
              <a:t>Conclude by raising awareness about dangers of driving with sleep deprivation and about dangers modern technologies can have (algorithmic bias)</a:t>
            </a:r>
          </a:p>
        </p:txBody>
      </p:sp>
    </p:spTree>
    <p:extLst>
      <p:ext uri="{BB962C8B-B14F-4D97-AF65-F5344CB8AC3E}">
        <p14:creationId xmlns:p14="http://schemas.microsoft.com/office/powerpoint/2010/main" val="334297798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259</TotalTime>
  <Words>169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 Light</vt:lpstr>
      <vt:lpstr>Rockwell</vt:lpstr>
      <vt:lpstr>Wingdings</vt:lpstr>
      <vt:lpstr>Atlas</vt:lpstr>
      <vt:lpstr>Driver Drowsiness detection</vt:lpstr>
      <vt:lpstr>Description</vt:lpstr>
      <vt:lpstr>Example (Wait for Gif to play)</vt:lpstr>
      <vt:lpstr>Dataset</vt:lpstr>
      <vt:lpstr>Type of problem</vt:lpstr>
      <vt:lpstr>Demo 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 Drowsiness detection</dc:title>
  <dc:creator>Spitz Bolz</dc:creator>
  <cp:lastModifiedBy>Spitz Bolz</cp:lastModifiedBy>
  <cp:revision>13</cp:revision>
  <dcterms:created xsi:type="dcterms:W3CDTF">2022-02-20T13:06:01Z</dcterms:created>
  <dcterms:modified xsi:type="dcterms:W3CDTF">2022-02-21T19:01:53Z</dcterms:modified>
</cp:coreProperties>
</file>

<file path=docProps/thumbnail.jpeg>
</file>